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9"/>
  </p:notesMasterIdLst>
  <p:handoutMasterIdLst>
    <p:handoutMasterId r:id="rId10"/>
  </p:handoutMasterIdLst>
  <p:sldIdLst>
    <p:sldId id="264" r:id="rId3"/>
    <p:sldId id="256" r:id="rId4"/>
    <p:sldId id="263" r:id="rId5"/>
    <p:sldId id="257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77F85"/>
    <a:srgbClr val="5D8223"/>
    <a:srgbClr val="397B0D"/>
    <a:srgbClr val="6E8F15"/>
    <a:srgbClr val="00499F"/>
    <a:srgbClr val="0CC1E0"/>
    <a:srgbClr val="1B00F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3" autoAdjust="0"/>
    <p:restoredTop sz="94648" autoAdjust="0"/>
  </p:normalViewPr>
  <p:slideViewPr>
    <p:cSldViewPr>
      <p:cViewPr varScale="1">
        <p:scale>
          <a:sx n="68" d="100"/>
          <a:sy n="68" d="100"/>
        </p:scale>
        <p:origin x="16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171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ru-RU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86B94FDE-E46D-4E0F-8F55-50F82D52FCE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2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1775" y="3141663"/>
            <a:ext cx="5903913" cy="1109662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vi-VN" noProof="0"/>
              <a:t>Bấm &amp; sửa kiểu tiêu đề</a:t>
            </a:r>
            <a:endParaRPr lang="ru-RU" noProof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3813175"/>
            <a:ext cx="5903913" cy="696913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r">
              <a:buFontTx/>
              <a:buNone/>
              <a:defRPr sz="2400" b="1"/>
            </a:lvl1pPr>
          </a:lstStyle>
          <a:p>
            <a:pPr lvl="0"/>
            <a:r>
              <a:rPr lang="vi-VN" noProof="0"/>
              <a:t>Bấm &amp; sửa kiểu phụ đề</a:t>
            </a:r>
            <a:endParaRPr lang="ru-RU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0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084888" y="1268413"/>
            <a:ext cx="1871662" cy="5472112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68313" y="1268413"/>
            <a:ext cx="5464175" cy="5472112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28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82CF1-3234-4647-891B-FE14D2DB66E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27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F1C06-1F0B-46EF-8295-4D9BE2768F6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3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750AC-D79C-4E41-8BEE-5B587B2436A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266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4C8FD-A0B8-4281-B996-B3DBFF4BAF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47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260B2-B998-421E-8D3A-756CA182F7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126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EF02F-31BD-4F65-AB4F-844C6C368EF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84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1A8A9-E69C-4CE7-8C43-7DF281418A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208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3D6F9-81C5-4C7A-917C-D68F83EA9C0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00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00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7120D-9118-4253-B38D-3EFC2E1BF09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519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CC426-D804-4A61-BBD0-64AEC6A0A4E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643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76D6C-CACB-4606-88BC-AB46C11446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44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150064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5397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3243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5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2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93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330594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/>
              <a:t>Bấm biểu tượng để thêm hình ảnh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412034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268413"/>
            <a:ext cx="7416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4675"/>
            <a:ext cx="74168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4638"/>
            <a:ext cx="67071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title style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0635CF8-5B74-47FE-9A74-1E9044471B6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E915A-97A0-4128-BDBE-4D5843EA0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632" y="310918"/>
            <a:ext cx="4058529" cy="508000"/>
          </a:xfrm>
        </p:spPr>
        <p:txBody>
          <a:bodyPr/>
          <a:lstStyle/>
          <a:p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8C2CDC2-22DF-4846-97A3-ACF427287476}"/>
              </a:ext>
            </a:extLst>
          </p:cNvPr>
          <p:cNvSpPr txBox="1">
            <a:spLocks/>
          </p:cNvSpPr>
          <p:nvPr/>
        </p:nvSpPr>
        <p:spPr bwMode="auto">
          <a:xfrm>
            <a:off x="2611901" y="4070118"/>
            <a:ext cx="4072597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B3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CBC4D366-E895-4386-93C1-2EE8FED747E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67" r="21667"/>
          <a:stretch/>
        </p:blipFill>
        <p:spPr>
          <a:xfrm>
            <a:off x="0" y="10691"/>
            <a:ext cx="1600200" cy="158843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AACEB55-DAF8-409D-989D-1BC69234E8FE}"/>
              </a:ext>
            </a:extLst>
          </p:cNvPr>
          <p:cNvSpPr txBox="1">
            <a:spLocks/>
          </p:cNvSpPr>
          <p:nvPr/>
        </p:nvSpPr>
        <p:spPr bwMode="auto">
          <a:xfrm>
            <a:off x="1883898" y="2276359"/>
            <a:ext cx="6095999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44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TEMPLATE PPT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044571-7CD0-4328-B058-7B3D5FD9E131}"/>
              </a:ext>
            </a:extLst>
          </p:cNvPr>
          <p:cNvSpPr txBox="1">
            <a:spLocks/>
          </p:cNvSpPr>
          <p:nvPr/>
        </p:nvSpPr>
        <p:spPr bwMode="auto">
          <a:xfrm>
            <a:off x="2286000" y="3429000"/>
            <a:ext cx="5291797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viên:Lê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Bích</a:t>
            </a:r>
            <a:r>
              <a:rPr lang="en-US" sz="2800" kern="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sz="2800" kern="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F11FC07-3516-4547-8956-B9C16EC498F5}"/>
              </a:ext>
            </a:extLst>
          </p:cNvPr>
          <p:cNvSpPr txBox="1">
            <a:spLocks/>
          </p:cNvSpPr>
          <p:nvPr/>
        </p:nvSpPr>
        <p:spPr bwMode="auto">
          <a:xfrm>
            <a:off x="3201424" y="5867400"/>
            <a:ext cx="2893549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2400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học:2021-2022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272C4D8-79A5-4113-A64B-4A384DD323B8}"/>
              </a:ext>
            </a:extLst>
          </p:cNvPr>
          <p:cNvSpPr txBox="1">
            <a:spLocks/>
          </p:cNvSpPr>
          <p:nvPr/>
        </p:nvSpPr>
        <p:spPr bwMode="auto">
          <a:xfrm>
            <a:off x="1656471" y="-76200"/>
            <a:ext cx="67437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2800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Gia </a:t>
            </a:r>
            <a:r>
              <a:rPr lang="en-US" sz="2800" kern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Lâm</a:t>
            </a:r>
            <a:endParaRPr lang="en-US" sz="2800" kern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03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413658" y="5243286"/>
            <a:ext cx="4258278" cy="838200"/>
          </a:xfrm>
        </p:spPr>
        <p:txBody>
          <a:bodyPr/>
          <a:lstStyle/>
          <a:p>
            <a:pPr algn="ctr"/>
            <a:r>
              <a:rPr lang="en-US" sz="2800" i="1"/>
              <a:t>"THÊM CHỦ ĐỀ"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1"/>
          <p:cNvSpPr>
            <a:spLocks noChangeArrowheads="1"/>
          </p:cNvSpPr>
          <p:nvPr/>
        </p:nvSpPr>
        <p:spPr bwMode="gray">
          <a:xfrm>
            <a:off x="2514600" y="2481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gray">
          <a:xfrm>
            <a:off x="2971800" y="2536825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</a:rPr>
              <a:t>Thêm nội dung</a:t>
            </a:r>
          </a:p>
        </p:txBody>
      </p:sp>
      <p:sp>
        <p:nvSpPr>
          <p:cNvPr id="6" name="AutoShape 76"/>
          <p:cNvSpPr>
            <a:spLocks noChangeArrowheads="1"/>
          </p:cNvSpPr>
          <p:nvPr/>
        </p:nvSpPr>
        <p:spPr bwMode="gray">
          <a:xfrm>
            <a:off x="2514600" y="3243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tint val="21176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12700" algn="ctr">
            <a:solidFill>
              <a:schemeClr val="folHlink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81"/>
          <p:cNvSpPr>
            <a:spLocks noChangeArrowheads="1"/>
          </p:cNvSpPr>
          <p:nvPr/>
        </p:nvSpPr>
        <p:spPr bwMode="gray">
          <a:xfrm>
            <a:off x="2514600" y="4005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21176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12700" algn="ctr">
            <a:solidFill>
              <a:schemeClr val="bg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90"/>
          <p:cNvSpPr>
            <a:spLocks noChangeArrowheads="1"/>
          </p:cNvSpPr>
          <p:nvPr/>
        </p:nvSpPr>
        <p:spPr bwMode="gray">
          <a:xfrm>
            <a:off x="2514600" y="4800600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92"/>
          <p:cNvSpPr>
            <a:spLocks noChangeArrowheads="1"/>
          </p:cNvSpPr>
          <p:nvPr/>
        </p:nvSpPr>
        <p:spPr bwMode="gray">
          <a:xfrm>
            <a:off x="2514600" y="5562600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tint val="21176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12700" algn="ctr">
            <a:solidFill>
              <a:schemeClr val="folHlink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114" y="319314"/>
            <a:ext cx="4542164" cy="457200"/>
          </a:xfrm>
        </p:spPr>
        <p:txBody>
          <a:bodyPr/>
          <a:lstStyle/>
          <a:p>
            <a:pPr algn="l"/>
            <a:r>
              <a:rPr lang="en-US" sz="4000">
                <a:solidFill>
                  <a:srgbClr val="6E8F15"/>
                </a:solidFill>
              </a:rPr>
              <a:t>Tiêu đề</a:t>
            </a:r>
            <a:endParaRPr lang="en-US" sz="2400">
              <a:solidFill>
                <a:srgbClr val="6E8F15"/>
              </a:solidFill>
            </a:endParaRPr>
          </a:p>
        </p:txBody>
      </p:sp>
      <p:sp>
        <p:nvSpPr>
          <p:cNvPr id="15" name="Text Box 73"/>
          <p:cNvSpPr txBox="1">
            <a:spLocks noChangeArrowheads="1"/>
          </p:cNvSpPr>
          <p:nvPr/>
        </p:nvSpPr>
        <p:spPr bwMode="gray">
          <a:xfrm>
            <a:off x="2971800" y="3288506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Thêm nội dung</a:t>
            </a:r>
          </a:p>
        </p:txBody>
      </p:sp>
      <p:sp>
        <p:nvSpPr>
          <p:cNvPr id="16" name="Text Box 73"/>
          <p:cNvSpPr txBox="1">
            <a:spLocks noChangeArrowheads="1"/>
          </p:cNvSpPr>
          <p:nvPr/>
        </p:nvSpPr>
        <p:spPr bwMode="gray">
          <a:xfrm>
            <a:off x="2971800" y="4050506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solidFill>
                  <a:srgbClr val="397B0D"/>
                </a:solidFill>
              </a:rPr>
              <a:t>Thêm nội dung</a:t>
            </a:r>
          </a:p>
        </p:txBody>
      </p:sp>
      <p:sp>
        <p:nvSpPr>
          <p:cNvPr id="17" name="Text Box 73"/>
          <p:cNvSpPr txBox="1">
            <a:spLocks noChangeArrowheads="1"/>
          </p:cNvSpPr>
          <p:nvPr/>
        </p:nvSpPr>
        <p:spPr bwMode="gray">
          <a:xfrm>
            <a:off x="2971800" y="4845843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</a:rPr>
              <a:t>Thêm nội dung</a:t>
            </a:r>
          </a:p>
        </p:txBody>
      </p:sp>
      <p:sp>
        <p:nvSpPr>
          <p:cNvPr id="18" name="Text Box 73"/>
          <p:cNvSpPr txBox="1">
            <a:spLocks noChangeArrowheads="1"/>
          </p:cNvSpPr>
          <p:nvPr/>
        </p:nvSpPr>
        <p:spPr bwMode="gray">
          <a:xfrm>
            <a:off x="2971800" y="5607843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Thêm nội dung</a:t>
            </a:r>
          </a:p>
        </p:txBody>
      </p:sp>
    </p:spTree>
    <p:extLst>
      <p:ext uri="{BB962C8B-B14F-4D97-AF65-F5344CB8AC3E}">
        <p14:creationId xmlns:p14="http://schemas.microsoft.com/office/powerpoint/2010/main" val="168011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3"/>
          <p:cNvGrpSpPr>
            <a:grpSpLocks/>
          </p:cNvGrpSpPr>
          <p:nvPr/>
        </p:nvGrpSpPr>
        <p:grpSpPr bwMode="auto">
          <a:xfrm>
            <a:off x="2148114" y="2079174"/>
            <a:ext cx="5615562" cy="1245877"/>
            <a:chOff x="912" y="1008"/>
            <a:chExt cx="3984" cy="912"/>
          </a:xfrm>
        </p:grpSpPr>
        <p:sp>
          <p:nvSpPr>
            <p:cNvPr id="48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" name="Group 5"/>
            <p:cNvGrpSpPr>
              <a:grpSpLocks/>
            </p:cNvGrpSpPr>
            <p:nvPr/>
          </p:nvGrpSpPr>
          <p:grpSpPr bwMode="auto">
            <a:xfrm>
              <a:off x="999" y="1092"/>
              <a:ext cx="768" cy="746"/>
              <a:chOff x="999" y="1092"/>
              <a:chExt cx="768" cy="746"/>
            </a:xfrm>
          </p:grpSpPr>
          <p:sp>
            <p:nvSpPr>
              <p:cNvPr id="51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 Box 8"/>
              <p:cNvSpPr txBox="1">
                <a:spLocks noChangeArrowheads="1"/>
              </p:cNvSpPr>
              <p:nvPr/>
            </p:nvSpPr>
            <p:spPr bwMode="gray">
              <a:xfrm>
                <a:off x="1238" y="1295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</a:p>
            </p:txBody>
          </p:sp>
        </p:grpSp>
        <p:sp>
          <p:nvSpPr>
            <p:cNvPr id="50" name="Text Box 9"/>
            <p:cNvSpPr txBox="1">
              <a:spLocks noChangeArrowheads="1"/>
            </p:cNvSpPr>
            <p:nvPr/>
          </p:nvSpPr>
          <p:spPr bwMode="gray">
            <a:xfrm>
              <a:off x="1872" y="1342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>
                  <a:solidFill>
                    <a:srgbClr val="5D8223"/>
                  </a:solidFill>
                </a:rPr>
                <a:t>Diễn đạt ngắn gọn nội dung chính</a:t>
              </a:r>
            </a:p>
          </p:txBody>
        </p:sp>
      </p:grpSp>
      <p:grpSp>
        <p:nvGrpSpPr>
          <p:cNvPr id="54" name="Group 10"/>
          <p:cNvGrpSpPr>
            <a:grpSpLocks/>
          </p:cNvGrpSpPr>
          <p:nvPr/>
        </p:nvGrpSpPr>
        <p:grpSpPr bwMode="auto">
          <a:xfrm>
            <a:off x="2148114" y="3609524"/>
            <a:ext cx="5615562" cy="1245877"/>
            <a:chOff x="912" y="2016"/>
            <a:chExt cx="3984" cy="912"/>
          </a:xfrm>
        </p:grpSpPr>
        <p:sp>
          <p:nvSpPr>
            <p:cNvPr id="55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6" name="Group 12"/>
            <p:cNvGrpSpPr>
              <a:grpSpLocks/>
            </p:cNvGrpSpPr>
            <p:nvPr/>
          </p:nvGrpSpPr>
          <p:grpSpPr bwMode="auto">
            <a:xfrm>
              <a:off x="999" y="2100"/>
              <a:ext cx="768" cy="746"/>
              <a:chOff x="999" y="2100"/>
              <a:chExt cx="768" cy="746"/>
            </a:xfrm>
          </p:grpSpPr>
          <p:sp>
            <p:nvSpPr>
              <p:cNvPr id="58" name="AutoShape 13"/>
              <p:cNvSpPr>
                <a:spLocks noChangeArrowheads="1"/>
              </p:cNvSpPr>
              <p:nvPr/>
            </p:nvSpPr>
            <p:spPr bwMode="gray">
              <a:xfrm>
                <a:off x="999" y="210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Text Box 15"/>
              <p:cNvSpPr txBox="1">
                <a:spLocks noChangeArrowheads="1"/>
              </p:cNvSpPr>
              <p:nvPr/>
            </p:nvSpPr>
            <p:spPr bwMode="gray">
              <a:xfrm>
                <a:off x="1238" y="2304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</a:p>
            </p:txBody>
          </p:sp>
        </p:grpSp>
        <p:sp>
          <p:nvSpPr>
            <p:cNvPr id="57" name="Text Box 16"/>
            <p:cNvSpPr txBox="1">
              <a:spLocks noChangeArrowheads="1"/>
            </p:cNvSpPr>
            <p:nvPr/>
          </p:nvSpPr>
          <p:spPr bwMode="gray">
            <a:xfrm>
              <a:off x="1872" y="2351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>
                  <a:solidFill>
                    <a:schemeClr val="accent3">
                      <a:lumMod val="75000"/>
                    </a:schemeClr>
                  </a:solidFill>
                </a:rPr>
                <a:t>Diễn đạt ngắn gọn nội dung chính</a:t>
              </a:r>
            </a:p>
          </p:txBody>
        </p:sp>
      </p:grpSp>
      <p:grpSp>
        <p:nvGrpSpPr>
          <p:cNvPr id="61" name="Group 17"/>
          <p:cNvGrpSpPr>
            <a:grpSpLocks/>
          </p:cNvGrpSpPr>
          <p:nvPr/>
        </p:nvGrpSpPr>
        <p:grpSpPr bwMode="auto">
          <a:xfrm>
            <a:off x="2148114" y="5149399"/>
            <a:ext cx="5615562" cy="1245877"/>
            <a:chOff x="912" y="3036"/>
            <a:chExt cx="3984" cy="912"/>
          </a:xfrm>
        </p:grpSpPr>
        <p:sp>
          <p:nvSpPr>
            <p:cNvPr id="62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" name="Group 19"/>
            <p:cNvGrpSpPr>
              <a:grpSpLocks/>
            </p:cNvGrpSpPr>
            <p:nvPr/>
          </p:nvGrpSpPr>
          <p:grpSpPr bwMode="auto">
            <a:xfrm>
              <a:off x="999" y="3120"/>
              <a:ext cx="768" cy="746"/>
              <a:chOff x="999" y="3120"/>
              <a:chExt cx="768" cy="746"/>
            </a:xfrm>
          </p:grpSpPr>
          <p:sp>
            <p:nvSpPr>
              <p:cNvPr id="65" name="AutoShape 20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Text Box 22"/>
              <p:cNvSpPr txBox="1">
                <a:spLocks noChangeArrowheads="1"/>
              </p:cNvSpPr>
              <p:nvPr/>
            </p:nvSpPr>
            <p:spPr bwMode="gray">
              <a:xfrm>
                <a:off x="1238" y="3324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  <p:sp>
          <p:nvSpPr>
            <p:cNvPr id="64" name="Text Box 23"/>
            <p:cNvSpPr txBox="1">
              <a:spLocks noChangeArrowheads="1"/>
            </p:cNvSpPr>
            <p:nvPr/>
          </p:nvSpPr>
          <p:spPr bwMode="gray">
            <a:xfrm>
              <a:off x="1872" y="3371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>
                  <a:solidFill>
                    <a:schemeClr val="accent6">
                      <a:lumMod val="75000"/>
                    </a:schemeClr>
                  </a:solidFill>
                </a:rPr>
                <a:t>Diễn đạt ngắn gọn nội dung chính</a:t>
              </a:r>
            </a:p>
          </p:txBody>
        </p:sp>
      </p:grpSp>
      <p:sp>
        <p:nvSpPr>
          <p:cNvPr id="69" name="Rectangle 2"/>
          <p:cNvSpPr>
            <a:spLocks noGrp="1" noChangeArrowheads="1"/>
          </p:cNvSpPr>
          <p:nvPr>
            <p:ph type="title"/>
          </p:nvPr>
        </p:nvSpPr>
        <p:spPr>
          <a:xfrm>
            <a:off x="243114" y="319314"/>
            <a:ext cx="4542164" cy="457200"/>
          </a:xfrm>
        </p:spPr>
        <p:txBody>
          <a:bodyPr/>
          <a:lstStyle/>
          <a:p>
            <a:pPr algn="l"/>
            <a:r>
              <a:rPr lang="en-US" sz="4000">
                <a:solidFill>
                  <a:srgbClr val="6E8F15"/>
                </a:solidFill>
              </a:rPr>
              <a:t>Tiêu đề</a:t>
            </a:r>
            <a:endParaRPr lang="en-US" sz="2400">
              <a:solidFill>
                <a:srgbClr val="6E8F15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60511" y="279402"/>
            <a:ext cx="4542164" cy="457200"/>
          </a:xfrm>
        </p:spPr>
        <p:txBody>
          <a:bodyPr/>
          <a:lstStyle/>
          <a:p>
            <a:pPr algn="l"/>
            <a:r>
              <a:rPr lang="en-US" sz="4000" b="1">
                <a:solidFill>
                  <a:srgbClr val="6E8F15"/>
                </a:solidFill>
              </a:rPr>
              <a:t>Tiêu đề</a:t>
            </a:r>
            <a:endParaRPr lang="en-US" sz="2400" b="1">
              <a:solidFill>
                <a:srgbClr val="6E8F15"/>
              </a:solidFill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gray">
          <a:xfrm>
            <a:off x="5892045" y="1248228"/>
            <a:ext cx="1341133" cy="1056651"/>
          </a:xfrm>
          <a:custGeom>
            <a:avLst/>
            <a:gdLst>
              <a:gd name="T0" fmla="*/ 0 w 982"/>
              <a:gd name="T1" fmla="*/ 774 h 774"/>
              <a:gd name="T2" fmla="*/ 2 w 982"/>
              <a:gd name="T3" fmla="*/ 770 h 774"/>
              <a:gd name="T4" fmla="*/ 8 w 982"/>
              <a:gd name="T5" fmla="*/ 754 h 774"/>
              <a:gd name="T6" fmla="*/ 16 w 982"/>
              <a:gd name="T7" fmla="*/ 730 h 774"/>
              <a:gd name="T8" fmla="*/ 32 w 982"/>
              <a:gd name="T9" fmla="*/ 698 h 774"/>
              <a:gd name="T10" fmla="*/ 50 w 982"/>
              <a:gd name="T11" fmla="*/ 660 h 774"/>
              <a:gd name="T12" fmla="*/ 76 w 982"/>
              <a:gd name="T13" fmla="*/ 618 h 774"/>
              <a:gd name="T14" fmla="*/ 106 w 982"/>
              <a:gd name="T15" fmla="*/ 574 h 774"/>
              <a:gd name="T16" fmla="*/ 142 w 982"/>
              <a:gd name="T17" fmla="*/ 528 h 774"/>
              <a:gd name="T18" fmla="*/ 186 w 982"/>
              <a:gd name="T19" fmla="*/ 482 h 774"/>
              <a:gd name="T20" fmla="*/ 236 w 982"/>
              <a:gd name="T21" fmla="*/ 438 h 774"/>
              <a:gd name="T22" fmla="*/ 294 w 982"/>
              <a:gd name="T23" fmla="*/ 398 h 774"/>
              <a:gd name="T24" fmla="*/ 360 w 982"/>
              <a:gd name="T25" fmla="*/ 360 h 774"/>
              <a:gd name="T26" fmla="*/ 426 w 982"/>
              <a:gd name="T27" fmla="*/ 332 h 774"/>
              <a:gd name="T28" fmla="*/ 488 w 982"/>
              <a:gd name="T29" fmla="*/ 314 h 774"/>
              <a:gd name="T30" fmla="*/ 544 w 982"/>
              <a:gd name="T31" fmla="*/ 304 h 774"/>
              <a:gd name="T32" fmla="*/ 594 w 982"/>
              <a:gd name="T33" fmla="*/ 300 h 774"/>
              <a:gd name="T34" fmla="*/ 638 w 982"/>
              <a:gd name="T35" fmla="*/ 300 h 774"/>
              <a:gd name="T36" fmla="*/ 678 w 982"/>
              <a:gd name="T37" fmla="*/ 304 h 774"/>
              <a:gd name="T38" fmla="*/ 710 w 982"/>
              <a:gd name="T39" fmla="*/ 312 h 774"/>
              <a:gd name="T40" fmla="*/ 736 w 982"/>
              <a:gd name="T41" fmla="*/ 320 h 774"/>
              <a:gd name="T42" fmla="*/ 754 w 982"/>
              <a:gd name="T43" fmla="*/ 326 h 774"/>
              <a:gd name="T44" fmla="*/ 766 w 982"/>
              <a:gd name="T45" fmla="*/ 332 h 774"/>
              <a:gd name="T46" fmla="*/ 770 w 982"/>
              <a:gd name="T47" fmla="*/ 334 h 774"/>
              <a:gd name="T48" fmla="*/ 680 w 982"/>
              <a:gd name="T49" fmla="*/ 476 h 774"/>
              <a:gd name="T50" fmla="*/ 982 w 982"/>
              <a:gd name="T51" fmla="*/ 370 h 774"/>
              <a:gd name="T52" fmla="*/ 912 w 982"/>
              <a:gd name="T53" fmla="*/ 0 h 774"/>
              <a:gd name="T54" fmla="*/ 854 w 982"/>
              <a:gd name="T55" fmla="*/ 150 h 774"/>
              <a:gd name="T56" fmla="*/ 850 w 982"/>
              <a:gd name="T57" fmla="*/ 148 h 774"/>
              <a:gd name="T58" fmla="*/ 838 w 982"/>
              <a:gd name="T59" fmla="*/ 142 h 774"/>
              <a:gd name="T60" fmla="*/ 822 w 982"/>
              <a:gd name="T61" fmla="*/ 134 h 774"/>
              <a:gd name="T62" fmla="*/ 798 w 982"/>
              <a:gd name="T63" fmla="*/ 126 h 774"/>
              <a:gd name="T64" fmla="*/ 768 w 982"/>
              <a:gd name="T65" fmla="*/ 120 h 774"/>
              <a:gd name="T66" fmla="*/ 732 w 982"/>
              <a:gd name="T67" fmla="*/ 114 h 774"/>
              <a:gd name="T68" fmla="*/ 692 w 982"/>
              <a:gd name="T69" fmla="*/ 110 h 774"/>
              <a:gd name="T70" fmla="*/ 646 w 982"/>
              <a:gd name="T71" fmla="*/ 110 h 774"/>
              <a:gd name="T72" fmla="*/ 596 w 982"/>
              <a:gd name="T73" fmla="*/ 116 h 774"/>
              <a:gd name="T74" fmla="*/ 540 w 982"/>
              <a:gd name="T75" fmla="*/ 126 h 774"/>
              <a:gd name="T76" fmla="*/ 482 w 982"/>
              <a:gd name="T77" fmla="*/ 146 h 774"/>
              <a:gd name="T78" fmla="*/ 422 w 982"/>
              <a:gd name="T79" fmla="*/ 172 h 774"/>
              <a:gd name="T80" fmla="*/ 356 w 982"/>
              <a:gd name="T81" fmla="*/ 210 h 774"/>
              <a:gd name="T82" fmla="*/ 290 w 982"/>
              <a:gd name="T83" fmla="*/ 258 h 774"/>
              <a:gd name="T84" fmla="*/ 230 w 982"/>
              <a:gd name="T85" fmla="*/ 310 h 774"/>
              <a:gd name="T86" fmla="*/ 178 w 982"/>
              <a:gd name="T87" fmla="*/ 364 h 774"/>
              <a:gd name="T88" fmla="*/ 136 w 982"/>
              <a:gd name="T89" fmla="*/ 422 h 774"/>
              <a:gd name="T90" fmla="*/ 100 w 982"/>
              <a:gd name="T91" fmla="*/ 480 h 774"/>
              <a:gd name="T92" fmla="*/ 72 w 982"/>
              <a:gd name="T93" fmla="*/ 536 h 774"/>
              <a:gd name="T94" fmla="*/ 48 w 982"/>
              <a:gd name="T95" fmla="*/ 590 h 774"/>
              <a:gd name="T96" fmla="*/ 30 w 982"/>
              <a:gd name="T97" fmla="*/ 640 h 774"/>
              <a:gd name="T98" fmla="*/ 18 w 982"/>
              <a:gd name="T99" fmla="*/ 684 h 774"/>
              <a:gd name="T100" fmla="*/ 8 w 982"/>
              <a:gd name="T101" fmla="*/ 722 h 774"/>
              <a:gd name="T102" fmla="*/ 4 w 982"/>
              <a:gd name="T103" fmla="*/ 750 h 774"/>
              <a:gd name="T104" fmla="*/ 0 w 982"/>
              <a:gd name="T105" fmla="*/ 768 h 774"/>
              <a:gd name="T106" fmla="*/ 0 w 982"/>
              <a:gd name="T107" fmla="*/ 774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tint val="90980"/>
                  <a:invGamma/>
                  <a:alpha val="32001"/>
                </a:schemeClr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gray">
          <a:xfrm>
            <a:off x="3531998" y="1706884"/>
            <a:ext cx="1341133" cy="1058102"/>
          </a:xfrm>
          <a:custGeom>
            <a:avLst/>
            <a:gdLst>
              <a:gd name="T0" fmla="*/ 0 w 982"/>
              <a:gd name="T1" fmla="*/ 774 h 774"/>
              <a:gd name="T2" fmla="*/ 2 w 982"/>
              <a:gd name="T3" fmla="*/ 770 h 774"/>
              <a:gd name="T4" fmla="*/ 8 w 982"/>
              <a:gd name="T5" fmla="*/ 754 h 774"/>
              <a:gd name="T6" fmla="*/ 16 w 982"/>
              <a:gd name="T7" fmla="*/ 730 h 774"/>
              <a:gd name="T8" fmla="*/ 32 w 982"/>
              <a:gd name="T9" fmla="*/ 698 h 774"/>
              <a:gd name="T10" fmla="*/ 50 w 982"/>
              <a:gd name="T11" fmla="*/ 660 h 774"/>
              <a:gd name="T12" fmla="*/ 76 w 982"/>
              <a:gd name="T13" fmla="*/ 618 h 774"/>
              <a:gd name="T14" fmla="*/ 106 w 982"/>
              <a:gd name="T15" fmla="*/ 574 h 774"/>
              <a:gd name="T16" fmla="*/ 142 w 982"/>
              <a:gd name="T17" fmla="*/ 528 h 774"/>
              <a:gd name="T18" fmla="*/ 186 w 982"/>
              <a:gd name="T19" fmla="*/ 482 h 774"/>
              <a:gd name="T20" fmla="*/ 236 w 982"/>
              <a:gd name="T21" fmla="*/ 438 h 774"/>
              <a:gd name="T22" fmla="*/ 294 w 982"/>
              <a:gd name="T23" fmla="*/ 398 h 774"/>
              <a:gd name="T24" fmla="*/ 360 w 982"/>
              <a:gd name="T25" fmla="*/ 360 h 774"/>
              <a:gd name="T26" fmla="*/ 426 w 982"/>
              <a:gd name="T27" fmla="*/ 332 h 774"/>
              <a:gd name="T28" fmla="*/ 488 w 982"/>
              <a:gd name="T29" fmla="*/ 314 h 774"/>
              <a:gd name="T30" fmla="*/ 544 w 982"/>
              <a:gd name="T31" fmla="*/ 304 h 774"/>
              <a:gd name="T32" fmla="*/ 594 w 982"/>
              <a:gd name="T33" fmla="*/ 300 h 774"/>
              <a:gd name="T34" fmla="*/ 638 w 982"/>
              <a:gd name="T35" fmla="*/ 300 h 774"/>
              <a:gd name="T36" fmla="*/ 678 w 982"/>
              <a:gd name="T37" fmla="*/ 304 h 774"/>
              <a:gd name="T38" fmla="*/ 710 w 982"/>
              <a:gd name="T39" fmla="*/ 312 h 774"/>
              <a:gd name="T40" fmla="*/ 736 w 982"/>
              <a:gd name="T41" fmla="*/ 320 h 774"/>
              <a:gd name="T42" fmla="*/ 754 w 982"/>
              <a:gd name="T43" fmla="*/ 326 h 774"/>
              <a:gd name="T44" fmla="*/ 766 w 982"/>
              <a:gd name="T45" fmla="*/ 332 h 774"/>
              <a:gd name="T46" fmla="*/ 770 w 982"/>
              <a:gd name="T47" fmla="*/ 334 h 774"/>
              <a:gd name="T48" fmla="*/ 680 w 982"/>
              <a:gd name="T49" fmla="*/ 476 h 774"/>
              <a:gd name="T50" fmla="*/ 982 w 982"/>
              <a:gd name="T51" fmla="*/ 370 h 774"/>
              <a:gd name="T52" fmla="*/ 912 w 982"/>
              <a:gd name="T53" fmla="*/ 0 h 774"/>
              <a:gd name="T54" fmla="*/ 854 w 982"/>
              <a:gd name="T55" fmla="*/ 150 h 774"/>
              <a:gd name="T56" fmla="*/ 850 w 982"/>
              <a:gd name="T57" fmla="*/ 148 h 774"/>
              <a:gd name="T58" fmla="*/ 838 w 982"/>
              <a:gd name="T59" fmla="*/ 142 h 774"/>
              <a:gd name="T60" fmla="*/ 822 w 982"/>
              <a:gd name="T61" fmla="*/ 134 h 774"/>
              <a:gd name="T62" fmla="*/ 798 w 982"/>
              <a:gd name="T63" fmla="*/ 126 h 774"/>
              <a:gd name="T64" fmla="*/ 768 w 982"/>
              <a:gd name="T65" fmla="*/ 120 h 774"/>
              <a:gd name="T66" fmla="*/ 732 w 982"/>
              <a:gd name="T67" fmla="*/ 114 h 774"/>
              <a:gd name="T68" fmla="*/ 692 w 982"/>
              <a:gd name="T69" fmla="*/ 110 h 774"/>
              <a:gd name="T70" fmla="*/ 646 w 982"/>
              <a:gd name="T71" fmla="*/ 110 h 774"/>
              <a:gd name="T72" fmla="*/ 596 w 982"/>
              <a:gd name="T73" fmla="*/ 116 h 774"/>
              <a:gd name="T74" fmla="*/ 540 w 982"/>
              <a:gd name="T75" fmla="*/ 126 h 774"/>
              <a:gd name="T76" fmla="*/ 482 w 982"/>
              <a:gd name="T77" fmla="*/ 146 h 774"/>
              <a:gd name="T78" fmla="*/ 422 w 982"/>
              <a:gd name="T79" fmla="*/ 172 h 774"/>
              <a:gd name="T80" fmla="*/ 356 w 982"/>
              <a:gd name="T81" fmla="*/ 210 h 774"/>
              <a:gd name="T82" fmla="*/ 290 w 982"/>
              <a:gd name="T83" fmla="*/ 258 h 774"/>
              <a:gd name="T84" fmla="*/ 230 w 982"/>
              <a:gd name="T85" fmla="*/ 310 h 774"/>
              <a:gd name="T86" fmla="*/ 178 w 982"/>
              <a:gd name="T87" fmla="*/ 364 h 774"/>
              <a:gd name="T88" fmla="*/ 136 w 982"/>
              <a:gd name="T89" fmla="*/ 422 h 774"/>
              <a:gd name="T90" fmla="*/ 100 w 982"/>
              <a:gd name="T91" fmla="*/ 480 h 774"/>
              <a:gd name="T92" fmla="*/ 72 w 982"/>
              <a:gd name="T93" fmla="*/ 536 h 774"/>
              <a:gd name="T94" fmla="*/ 48 w 982"/>
              <a:gd name="T95" fmla="*/ 590 h 774"/>
              <a:gd name="T96" fmla="*/ 30 w 982"/>
              <a:gd name="T97" fmla="*/ 640 h 774"/>
              <a:gd name="T98" fmla="*/ 18 w 982"/>
              <a:gd name="T99" fmla="*/ 684 h 774"/>
              <a:gd name="T100" fmla="*/ 8 w 982"/>
              <a:gd name="T101" fmla="*/ 722 h 774"/>
              <a:gd name="T102" fmla="*/ 4 w 982"/>
              <a:gd name="T103" fmla="*/ 750 h 774"/>
              <a:gd name="T104" fmla="*/ 0 w 982"/>
              <a:gd name="T105" fmla="*/ 768 h 774"/>
              <a:gd name="T106" fmla="*/ 0 w 982"/>
              <a:gd name="T107" fmla="*/ 774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folHlink">
                  <a:gamma/>
                  <a:tint val="57647"/>
                  <a:invGamma/>
                  <a:alpha val="32001"/>
                </a:schemeClr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" name="Nhóm 34"/>
          <p:cNvGrpSpPr/>
          <p:nvPr/>
        </p:nvGrpSpPr>
        <p:grpSpPr>
          <a:xfrm>
            <a:off x="2089264" y="2798369"/>
            <a:ext cx="2098787" cy="3039322"/>
            <a:chOff x="2118292" y="2769341"/>
            <a:chExt cx="2098787" cy="30393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2118292" y="2923194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2D8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utoShape 17"/>
            <p:cNvSpPr>
              <a:spLocks noChangeArrowheads="1"/>
            </p:cNvSpPr>
            <p:nvPr/>
          </p:nvSpPr>
          <p:spPr bwMode="gray">
            <a:xfrm>
              <a:off x="2315688" y="2792564"/>
              <a:ext cx="1703994" cy="26271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8"/>
            <p:cNvSpPr>
              <a:spLocks noChangeArrowheads="1"/>
            </p:cNvSpPr>
            <p:nvPr/>
          </p:nvSpPr>
          <p:spPr bwMode="auto">
            <a:xfrm flipH="1">
              <a:off x="3855670" y="2857879"/>
              <a:ext cx="65315" cy="13208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utoShape 19"/>
            <p:cNvSpPr>
              <a:spLocks noChangeArrowheads="1"/>
            </p:cNvSpPr>
            <p:nvPr/>
          </p:nvSpPr>
          <p:spPr bwMode="auto">
            <a:xfrm flipH="1">
              <a:off x="2408581" y="2857879"/>
              <a:ext cx="66766" cy="13208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gray">
            <a:xfrm>
              <a:off x="2568793" y="2769341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>
                  <a:solidFill>
                    <a:schemeClr val="bg1"/>
                  </a:solidFill>
                </a:rPr>
                <a:t>Tiêu đề nhỏ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2231574" y="3672114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rgbClr val="5D8223"/>
                  </a:solidFill>
                </a:rPr>
                <a:t>Thêm chữ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2231574" y="4204794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rgbClr val="5D8223"/>
                  </a:solidFill>
                </a:rPr>
                <a:t>Thêm chữ</a:t>
              </a:r>
            </a:p>
          </p:txBody>
        </p:sp>
        <p:sp>
          <p:nvSpPr>
            <p:cNvPr id="28" name="Text Box 21"/>
            <p:cNvSpPr txBox="1">
              <a:spLocks noChangeArrowheads="1"/>
            </p:cNvSpPr>
            <p:nvPr/>
          </p:nvSpPr>
          <p:spPr bwMode="auto">
            <a:xfrm>
              <a:off x="2231574" y="4733083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rgbClr val="5D8223"/>
                  </a:solidFill>
                </a:rPr>
                <a:t>Thêm chữ</a:t>
              </a:r>
            </a:p>
          </p:txBody>
        </p:sp>
      </p:grpSp>
      <p:grpSp>
        <p:nvGrpSpPr>
          <p:cNvPr id="36" name="Nhóm 35"/>
          <p:cNvGrpSpPr/>
          <p:nvPr/>
        </p:nvGrpSpPr>
        <p:grpSpPr>
          <a:xfrm>
            <a:off x="4383996" y="2406480"/>
            <a:ext cx="2098787" cy="3037871"/>
            <a:chOff x="4413024" y="2377452"/>
            <a:chExt cx="2098787" cy="3037871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4413024" y="2529854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1D08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gray">
            <a:xfrm>
              <a:off x="4626386" y="2403578"/>
              <a:ext cx="1703994" cy="26271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6159110" y="2473247"/>
              <a:ext cx="66766" cy="132082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 flipH="1">
              <a:off x="4704764" y="2464538"/>
              <a:ext cx="65315" cy="132082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gray">
            <a:xfrm>
              <a:off x="4867879" y="2377452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>
                  <a:solidFill>
                    <a:schemeClr val="bg1"/>
                  </a:solidFill>
                </a:rPr>
                <a:t>Tiêu đề nhỏ</a:t>
              </a:r>
            </a:p>
          </p:txBody>
        </p:sp>
        <p:sp>
          <p:nvSpPr>
            <p:cNvPr id="29" name="Text Box 21"/>
            <p:cNvSpPr txBox="1">
              <a:spLocks noChangeArrowheads="1"/>
            </p:cNvSpPr>
            <p:nvPr/>
          </p:nvSpPr>
          <p:spPr bwMode="auto">
            <a:xfrm>
              <a:off x="4506351" y="326144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chemeClr val="accent2"/>
                  </a:solidFill>
                </a:rPr>
                <a:t>Thêm chữ</a:t>
              </a:r>
            </a:p>
          </p:txBody>
        </p:sp>
        <p:sp>
          <p:nvSpPr>
            <p:cNvPr id="30" name="Text Box 21"/>
            <p:cNvSpPr txBox="1">
              <a:spLocks noChangeArrowheads="1"/>
            </p:cNvSpPr>
            <p:nvPr/>
          </p:nvSpPr>
          <p:spPr bwMode="auto">
            <a:xfrm>
              <a:off x="4506351" y="379412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chemeClr val="accent2"/>
                  </a:solidFill>
                </a:rPr>
                <a:t>Thêm chữ</a:t>
              </a:r>
            </a:p>
          </p:txBody>
        </p:sp>
        <p:sp>
          <p:nvSpPr>
            <p:cNvPr id="31" name="Text Box 21"/>
            <p:cNvSpPr txBox="1">
              <a:spLocks noChangeArrowheads="1"/>
            </p:cNvSpPr>
            <p:nvPr/>
          </p:nvSpPr>
          <p:spPr bwMode="auto">
            <a:xfrm>
              <a:off x="4506351" y="4322410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chemeClr val="accent2"/>
                  </a:solidFill>
                </a:rPr>
                <a:t>Thêm chữ</a:t>
              </a:r>
            </a:p>
          </p:txBody>
        </p:sp>
      </p:grpSp>
      <p:grpSp>
        <p:nvGrpSpPr>
          <p:cNvPr id="37" name="Nhóm 36"/>
          <p:cNvGrpSpPr/>
          <p:nvPr/>
        </p:nvGrpSpPr>
        <p:grpSpPr>
          <a:xfrm>
            <a:off x="6678727" y="1953629"/>
            <a:ext cx="2098787" cy="3032066"/>
            <a:chOff x="6707755" y="1924601"/>
            <a:chExt cx="2098787" cy="3032066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6707755" y="2071198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FC5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gray">
            <a:xfrm>
              <a:off x="6905151" y="1940568"/>
              <a:ext cx="1703994" cy="26271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 flipH="1">
              <a:off x="8446584" y="2005882"/>
              <a:ext cx="65315" cy="13063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 flipH="1">
              <a:off x="6999496" y="2005882"/>
              <a:ext cx="65314" cy="13063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gray">
            <a:xfrm>
              <a:off x="7166963" y="1924601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>
                  <a:solidFill>
                    <a:srgbClr val="FFFFFF"/>
                  </a:solidFill>
                </a:rPr>
                <a:t>Tiêu đề nhỏ</a:t>
              </a:r>
            </a:p>
          </p:txBody>
        </p:sp>
        <p:sp>
          <p:nvSpPr>
            <p:cNvPr id="32" name="Text Box 21"/>
            <p:cNvSpPr txBox="1">
              <a:spLocks noChangeArrowheads="1"/>
            </p:cNvSpPr>
            <p:nvPr/>
          </p:nvSpPr>
          <p:spPr bwMode="auto">
            <a:xfrm>
              <a:off x="6803985" y="2786742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rgbClr val="377F85"/>
                  </a:solidFill>
                </a:rPr>
                <a:t>Thêm chữ</a:t>
              </a:r>
            </a:p>
          </p:txBody>
        </p:sp>
        <p:sp>
          <p:nvSpPr>
            <p:cNvPr id="33" name="Text Box 21"/>
            <p:cNvSpPr txBox="1">
              <a:spLocks noChangeArrowheads="1"/>
            </p:cNvSpPr>
            <p:nvPr/>
          </p:nvSpPr>
          <p:spPr bwMode="auto">
            <a:xfrm>
              <a:off x="6803985" y="3319422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rgbClr val="377F85"/>
                  </a:solidFill>
                </a:rPr>
                <a:t>Thêm chữ</a:t>
              </a:r>
            </a:p>
          </p:txBody>
        </p:sp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6803985" y="384771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>
                  <a:solidFill>
                    <a:srgbClr val="377F85"/>
                  </a:solidFill>
                </a:rPr>
                <a:t>Thêm chữ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5174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066" y="5196114"/>
            <a:ext cx="4258278" cy="838200"/>
          </a:xfrm>
        </p:spPr>
        <p:txBody>
          <a:bodyPr/>
          <a:lstStyle/>
          <a:p>
            <a:pPr algn="l"/>
            <a:r>
              <a:rPr lang="en-US" sz="4000" i="1"/>
              <a:t>"CẢM ƠN!"</a:t>
            </a:r>
          </a:p>
        </p:txBody>
      </p:sp>
    </p:spTree>
    <p:extLst>
      <p:ext uri="{BB962C8B-B14F-4D97-AF65-F5344CB8AC3E}">
        <p14:creationId xmlns:p14="http://schemas.microsoft.com/office/powerpoint/2010/main" val="427924918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4D4D4D"/>
        </a:dk1>
        <a:lt1>
          <a:srgbClr val="FFFFFF"/>
        </a:lt1>
        <a:dk2>
          <a:srgbClr val="000000"/>
        </a:dk2>
        <a:lt2>
          <a:srgbClr val="D5E1F3"/>
        </a:lt2>
        <a:accent1>
          <a:srgbClr val="BC4417"/>
        </a:accent1>
        <a:accent2>
          <a:srgbClr val="CF9C1C"/>
        </a:accent2>
        <a:accent3>
          <a:srgbClr val="FFFFFF"/>
        </a:accent3>
        <a:accent4>
          <a:srgbClr val="404040"/>
        </a:accent4>
        <a:accent5>
          <a:srgbClr val="DAB0AB"/>
        </a:accent5>
        <a:accent6>
          <a:srgbClr val="BB8D18"/>
        </a:accent6>
        <a:hlink>
          <a:srgbClr val="E8C97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000000"/>
        </a:dk2>
        <a:lt2>
          <a:srgbClr val="986615"/>
        </a:lt2>
        <a:accent1>
          <a:srgbClr val="BF4413"/>
        </a:accent1>
        <a:accent2>
          <a:srgbClr val="FFAB21"/>
        </a:accent2>
        <a:accent3>
          <a:srgbClr val="FFFFFF"/>
        </a:accent3>
        <a:accent4>
          <a:srgbClr val="404040"/>
        </a:accent4>
        <a:accent5>
          <a:srgbClr val="DCB0AA"/>
        </a:accent5>
        <a:accent6>
          <a:srgbClr val="E79B1D"/>
        </a:accent6>
        <a:hlink>
          <a:srgbClr val="C5A37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000000"/>
        </a:dk2>
        <a:lt2>
          <a:srgbClr val="4A1B17"/>
        </a:lt2>
        <a:accent1>
          <a:srgbClr val="C66C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DFBAAA"/>
        </a:accent5>
        <a:accent6>
          <a:srgbClr val="E6C013"/>
        </a:accent6>
        <a:hlink>
          <a:srgbClr val="FFDE9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9B6902"/>
        </a:lt2>
        <a:accent1>
          <a:srgbClr val="C75E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E0B6AA"/>
        </a:accent5>
        <a:accent6>
          <a:srgbClr val="E6C013"/>
        </a:accent6>
        <a:hlink>
          <a:srgbClr val="EE66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000000"/>
        </a:dk2>
        <a:lt2>
          <a:srgbClr val="570301"/>
        </a:lt2>
        <a:accent1>
          <a:srgbClr val="D37E00"/>
        </a:accent1>
        <a:accent2>
          <a:srgbClr val="F5CB03"/>
        </a:accent2>
        <a:accent3>
          <a:srgbClr val="FFFFFF"/>
        </a:accent3>
        <a:accent4>
          <a:srgbClr val="404040"/>
        </a:accent4>
        <a:accent5>
          <a:srgbClr val="E6C0AA"/>
        </a:accent5>
        <a:accent6>
          <a:srgbClr val="DEB802"/>
        </a:accent6>
        <a:hlink>
          <a:srgbClr val="D860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713C0C"/>
        </a:lt2>
        <a:accent1>
          <a:srgbClr val="E4B058"/>
        </a:accent1>
        <a:accent2>
          <a:srgbClr val="FDD912"/>
        </a:accent2>
        <a:accent3>
          <a:srgbClr val="FFFFFF"/>
        </a:accent3>
        <a:accent4>
          <a:srgbClr val="404040"/>
        </a:accent4>
        <a:accent5>
          <a:srgbClr val="EFD4B4"/>
        </a:accent5>
        <a:accent6>
          <a:srgbClr val="E5C40F"/>
        </a:accent6>
        <a:hlink>
          <a:srgbClr val="E063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953900"/>
        </a:lt2>
        <a:accent1>
          <a:srgbClr val="B65300"/>
        </a:accent1>
        <a:accent2>
          <a:srgbClr val="CE6A00"/>
        </a:accent2>
        <a:accent3>
          <a:srgbClr val="FFFFFF"/>
        </a:accent3>
        <a:accent4>
          <a:srgbClr val="404040"/>
        </a:accent4>
        <a:accent5>
          <a:srgbClr val="D7B3AA"/>
        </a:accent5>
        <a:accent6>
          <a:srgbClr val="BA5F00"/>
        </a:accent6>
        <a:hlink>
          <a:srgbClr val="F0A806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D87200"/>
        </a:lt2>
        <a:accent1>
          <a:srgbClr val="E29B07"/>
        </a:accent1>
        <a:accent2>
          <a:srgbClr val="EDBF03"/>
        </a:accent2>
        <a:accent3>
          <a:srgbClr val="FFFFFF"/>
        </a:accent3>
        <a:accent4>
          <a:srgbClr val="404040"/>
        </a:accent4>
        <a:accent5>
          <a:srgbClr val="EECBAA"/>
        </a:accent5>
        <a:accent6>
          <a:srgbClr val="D7AD02"/>
        </a:accent6>
        <a:hlink>
          <a:srgbClr val="7CA43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000000"/>
        </a:dk2>
        <a:lt2>
          <a:srgbClr val="D24D06"/>
        </a:lt2>
        <a:accent1>
          <a:srgbClr val="E59709"/>
        </a:accent1>
        <a:accent2>
          <a:srgbClr val="E9AC24"/>
        </a:accent2>
        <a:accent3>
          <a:srgbClr val="FFFFFF"/>
        </a:accent3>
        <a:accent4>
          <a:srgbClr val="404040"/>
        </a:accent4>
        <a:accent5>
          <a:srgbClr val="F0C9AA"/>
        </a:accent5>
        <a:accent6>
          <a:srgbClr val="D39B20"/>
        </a:accent6>
        <a:hlink>
          <a:srgbClr val="F7B80B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000000"/>
        </a:dk2>
        <a:lt2>
          <a:srgbClr val="CD5003"/>
        </a:lt2>
        <a:accent1>
          <a:srgbClr val="419DCF"/>
        </a:accent1>
        <a:accent2>
          <a:srgbClr val="BC1F1F"/>
        </a:accent2>
        <a:accent3>
          <a:srgbClr val="FFFFFF"/>
        </a:accent3>
        <a:accent4>
          <a:srgbClr val="404040"/>
        </a:accent4>
        <a:accent5>
          <a:srgbClr val="B0CCE4"/>
        </a:accent5>
        <a:accent6>
          <a:srgbClr val="AA1B1B"/>
        </a:accent6>
        <a:hlink>
          <a:srgbClr val="FFE42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000000"/>
        </a:dk2>
        <a:lt2>
          <a:srgbClr val="DF2905"/>
        </a:lt2>
        <a:accent1>
          <a:srgbClr val="D05203"/>
        </a:accent1>
        <a:accent2>
          <a:srgbClr val="72A3E1"/>
        </a:accent2>
        <a:accent3>
          <a:srgbClr val="FFFFFF"/>
        </a:accent3>
        <a:accent4>
          <a:srgbClr val="404040"/>
        </a:accent4>
        <a:accent5>
          <a:srgbClr val="E4B3AA"/>
        </a:accent5>
        <a:accent6>
          <a:srgbClr val="6793CC"/>
        </a:accent6>
        <a:hlink>
          <a:srgbClr val="F3A10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53</TotalTime>
  <Words>116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Verdana</vt:lpstr>
      <vt:lpstr>template</vt:lpstr>
      <vt:lpstr>Custom Design</vt:lpstr>
      <vt:lpstr>Trường mầm non Cổ Bi</vt:lpstr>
      <vt:lpstr>"THÊM CHỦ ĐỀ"</vt:lpstr>
      <vt:lpstr>Tiêu đề</vt:lpstr>
      <vt:lpstr>Tiêu đề</vt:lpstr>
      <vt:lpstr>Tiêu đề</vt:lpstr>
      <vt:lpstr>"CẢM ƠN!"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Carcassonno</dc:creator>
  <cp:lastModifiedBy>Admin</cp:lastModifiedBy>
  <cp:revision>6</cp:revision>
  <dcterms:created xsi:type="dcterms:W3CDTF">2013-04-15T07:54:58Z</dcterms:created>
  <dcterms:modified xsi:type="dcterms:W3CDTF">2021-09-10T03:59:14Z</dcterms:modified>
</cp:coreProperties>
</file>